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2" r:id="rId1"/>
  </p:sldMasterIdLst>
  <p:sldIdLst>
    <p:sldId id="256" r:id="rId2"/>
    <p:sldId id="272" r:id="rId3"/>
    <p:sldId id="264" r:id="rId4"/>
    <p:sldId id="265" r:id="rId5"/>
    <p:sldId id="266" r:id="rId6"/>
    <p:sldId id="270" r:id="rId7"/>
    <p:sldId id="260" r:id="rId8"/>
    <p:sldId id="261" r:id="rId9"/>
    <p:sldId id="27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13"/>
    <p:restoredTop sz="94762"/>
  </p:normalViewPr>
  <p:slideViewPr>
    <p:cSldViewPr snapToGrid="0" snapToObjects="1">
      <p:cViewPr varScale="1">
        <p:scale>
          <a:sx n="121" d="100"/>
          <a:sy n="121" d="100"/>
        </p:scale>
        <p:origin x="576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8001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854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938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1527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8790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629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4256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84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57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506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075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223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621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755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41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954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325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C8A7062-FC73-4F4A-AD99-E8124659DB3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62A1AFE-C884-0E46-9648-903D540758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324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  <p:sldLayoutId id="2147483837" r:id="rId15"/>
    <p:sldLayoutId id="2147483838" r:id="rId16"/>
    <p:sldLayoutId id="214748383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46ABA-330D-D848-A57E-693BA5D26A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9117934" cy="3329581"/>
          </a:xfrm>
        </p:spPr>
        <p:txBody>
          <a:bodyPr/>
          <a:lstStyle/>
          <a:p>
            <a:r>
              <a:rPr lang="en-US" sz="6600" dirty="0">
                <a:latin typeface="Copperplate Gothic Bold" panose="020E0705020206020404" pitchFamily="34" charset="77"/>
              </a:rPr>
              <a:t>Maze Generation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07D156-66A4-E642-83B2-A51C7F5E5C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1822" y="4777381"/>
            <a:ext cx="7197726" cy="140546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thelas" panose="02000503000000020003" pitchFamily="2" charset="77"/>
              </a:rPr>
              <a:t>Nathaniel Graham and Kelly Olivier</a:t>
            </a:r>
          </a:p>
        </p:txBody>
      </p:sp>
    </p:spTree>
    <p:extLst>
      <p:ext uri="{BB962C8B-B14F-4D97-AF65-F5344CB8AC3E}">
        <p14:creationId xmlns:p14="http://schemas.microsoft.com/office/powerpoint/2010/main" val="1030094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A301E-B248-4660-86C9-13CAA460D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517" y="754600"/>
            <a:ext cx="6164653" cy="825623"/>
          </a:xfrm>
        </p:spPr>
        <p:txBody>
          <a:bodyPr>
            <a:normAutofit/>
          </a:bodyPr>
          <a:lstStyle/>
          <a:p>
            <a:r>
              <a:rPr lang="en-US" sz="4400" dirty="0"/>
              <a:t>System</a:t>
            </a:r>
          </a:p>
        </p:txBody>
      </p:sp>
      <p:pic>
        <p:nvPicPr>
          <p:cNvPr id="7" name="Picture Placeholder 6" descr="A picture containing kite, flying, looking, sitting&#10;&#10;Description automatically generated">
            <a:extLst>
              <a:ext uri="{FF2B5EF4-FFF2-40B4-BE49-F238E27FC236}">
                <a16:creationId xmlns:a16="http://schemas.microsoft.com/office/drawing/2014/main" id="{619CB1F6-E13F-40CC-8E2D-188735DD961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3438" r="33438"/>
          <a:stretch>
            <a:fillRect/>
          </a:stretch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17175D-6A5E-4710-A761-92589CB547F1}"/>
              </a:ext>
            </a:extLst>
          </p:cNvPr>
          <p:cNvSpPr txBox="1"/>
          <p:nvPr/>
        </p:nvSpPr>
        <p:spPr>
          <a:xfrm>
            <a:off x="470517" y="1784412"/>
            <a:ext cx="51312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OS : Ubuntu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Release: 19.10 (</a:t>
            </a:r>
            <a:r>
              <a:rPr lang="en-US" dirty="0" err="1"/>
              <a:t>Eoan</a:t>
            </a:r>
            <a:r>
              <a:rPr lang="en-US" dirty="0"/>
              <a:t> Ermine) 64-bit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Kernel: Linux 5.3.0-23-generic x86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Version: MATE 1.22.2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RAM: 11.5 Gb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Processor: Intel Core i5-8265U @ 1.60GHz x 8</a:t>
            </a:r>
          </a:p>
        </p:txBody>
      </p:sp>
      <p:pic>
        <p:nvPicPr>
          <p:cNvPr id="9" name="Picture 8" descr="A picture containing wheel&#10;&#10;Description automatically generated">
            <a:extLst>
              <a:ext uri="{FF2B5EF4-FFF2-40B4-BE49-F238E27FC236}">
                <a16:creationId xmlns:a16="http://schemas.microsoft.com/office/drawing/2014/main" id="{E92A3ADB-ADE8-452C-9D68-766459A77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4295775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900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922E4-3FD4-334F-939C-21677D170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Backtracker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91826-A660-0346-B5E4-233D34518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2" y="1748118"/>
            <a:ext cx="5796730" cy="4195481"/>
          </a:xfrm>
        </p:spPr>
        <p:txBody>
          <a:bodyPr/>
          <a:lstStyle/>
          <a:p>
            <a:r>
              <a:rPr lang="en-US" dirty="0"/>
              <a:t>Choose a starting point in the field (upper left)</a:t>
            </a:r>
          </a:p>
          <a:p>
            <a:r>
              <a:rPr lang="en-US" dirty="0"/>
              <a:t>Randomly choose a wall and delete it, but only if the adjacent cell has not been visited yet. This becomes the new current cell</a:t>
            </a:r>
          </a:p>
          <a:p>
            <a:r>
              <a:rPr lang="en-US" dirty="0"/>
              <a:t>If all adjacent cells have been visited, back up to the last cell that has uncarved walls and repeat</a:t>
            </a:r>
          </a:p>
          <a:p>
            <a:r>
              <a:rPr lang="en-US" dirty="0"/>
              <a:t>The algorithm ends when we’ve backed all the way up to the starting point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6205584-4544-454F-B2AB-7CD72B8DCFBC}"/>
              </a:ext>
            </a:extLst>
          </p:cNvPr>
          <p:cNvSpPr/>
          <p:nvPr/>
        </p:nvSpPr>
        <p:spPr>
          <a:xfrm>
            <a:off x="6728178" y="5357487"/>
            <a:ext cx="48177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/>
              <a:t>Average creation time: 0.000634 sec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E2163D-D20D-8E47-A673-DA869B5E79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7548" y="1397454"/>
            <a:ext cx="3698972" cy="370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110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922E4-3FD4-334F-939C-21677D170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Kruskal’s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91826-A660-0346-B5E4-233D34518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48118"/>
            <a:ext cx="5864384" cy="4799438"/>
          </a:xfrm>
        </p:spPr>
        <p:txBody>
          <a:bodyPr>
            <a:normAutofit/>
          </a:bodyPr>
          <a:lstStyle/>
          <a:p>
            <a:r>
              <a:rPr lang="en-US" sz="2400" dirty="0"/>
              <a:t>Create a set containing every edge</a:t>
            </a:r>
          </a:p>
          <a:p>
            <a:r>
              <a:rPr lang="en-US" sz="2400" dirty="0"/>
              <a:t>Select a random edge. If the edge connects two disjoint sets, merge the sets. Otherwise, discard the edge.</a:t>
            </a:r>
          </a:p>
          <a:p>
            <a:r>
              <a:rPr lang="en-US" sz="2400" dirty="0"/>
              <a:t>Repeat until there are no more edges left.</a:t>
            </a:r>
          </a:p>
          <a:p>
            <a:r>
              <a:rPr lang="en-US" sz="2400" dirty="0"/>
              <a:t>Fun fact:</a:t>
            </a:r>
          </a:p>
          <a:p>
            <a:pPr lvl="1"/>
            <a:r>
              <a:rPr lang="en-US" sz="2000" dirty="0"/>
              <a:t>You can seed Kruskal’s with your name to create a maze that spells out your name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8AFDEA-E3BB-0F4B-82E0-2345D186EC28}"/>
              </a:ext>
            </a:extLst>
          </p:cNvPr>
          <p:cNvSpPr/>
          <p:nvPr/>
        </p:nvSpPr>
        <p:spPr>
          <a:xfrm>
            <a:off x="6510495" y="5417024"/>
            <a:ext cx="52186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/>
              <a:t>Average creation time: 0.000895 sec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12B7C-4CFA-8942-8827-54E2DF81C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8334" y="1580444"/>
            <a:ext cx="3191933" cy="319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18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922E4-3FD4-334F-939C-21677D170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Prim’s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91826-A660-0346-B5E4-233D34518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737608"/>
            <a:ext cx="5788556" cy="4667674"/>
          </a:xfrm>
        </p:spPr>
        <p:txBody>
          <a:bodyPr>
            <a:normAutofit/>
          </a:bodyPr>
          <a:lstStyle/>
          <a:p>
            <a:r>
              <a:rPr lang="en-US" sz="2400" dirty="0"/>
              <a:t>Begin by adding a start node to the frontier set</a:t>
            </a:r>
          </a:p>
          <a:p>
            <a:r>
              <a:rPr lang="en-US" sz="2400" dirty="0"/>
              <a:t>Choose a node from the frontier set and mark it as visited.</a:t>
            </a:r>
          </a:p>
          <a:p>
            <a:r>
              <a:rPr lang="en-US" sz="2400" dirty="0"/>
              <a:t>Check every neighbor of that node</a:t>
            </a:r>
          </a:p>
          <a:p>
            <a:pPr lvl="1"/>
            <a:r>
              <a:rPr lang="en-US" sz="2200" dirty="0"/>
              <a:t>Add neighbors that are already visited to a pool</a:t>
            </a:r>
          </a:p>
          <a:p>
            <a:pPr lvl="1"/>
            <a:r>
              <a:rPr lang="en-US" sz="2200" dirty="0"/>
              <a:t>Add neighbors that are not yet visited to the frontier set</a:t>
            </a:r>
          </a:p>
          <a:p>
            <a:pPr lvl="1"/>
            <a:r>
              <a:rPr lang="en-US" sz="2200" dirty="0"/>
              <a:t>Connect the current node to a random neighbor from the pool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28B9F1A-A665-0C44-8B13-0F4D51FFC82B}"/>
              </a:ext>
            </a:extLst>
          </p:cNvPr>
          <p:cNvSpPr/>
          <p:nvPr/>
        </p:nvSpPr>
        <p:spPr>
          <a:xfrm>
            <a:off x="6578779" y="5481951"/>
            <a:ext cx="48542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/>
              <a:t>Average creation time:  0.001961 sec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C5F368-A655-1B4D-BE39-6A6F828A7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5297" y="1463322"/>
            <a:ext cx="3766961" cy="375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614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C475C-8BA5-3B48-BFBB-90E178321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Methods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A086BE-533F-0B4D-987E-4A788D50F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1" y="2035087"/>
            <a:ext cx="5211617" cy="576262"/>
          </a:xfrm>
        </p:spPr>
        <p:txBody>
          <a:bodyPr/>
          <a:lstStyle/>
          <a:p>
            <a:r>
              <a:rPr lang="en-US" sz="3200" dirty="0"/>
              <a:t>Recursive Backtracker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34B71-DA7A-C340-91FC-9E260779BD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5802" y="2619816"/>
            <a:ext cx="5329434" cy="3741738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Not the same solution every time, since the choice of which direction to turn at each intersection is random</a:t>
            </a:r>
          </a:p>
          <a:p>
            <a:r>
              <a:rPr lang="en-US" sz="2800" dirty="0"/>
              <a:t>We noticed, but haven’t extensively tested, that RB is better on Prim’s and Kruskal’s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002F45-D527-4C48-9058-58A64D2846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3676" y="2035087"/>
            <a:ext cx="4396339" cy="576262"/>
          </a:xfrm>
        </p:spPr>
        <p:txBody>
          <a:bodyPr/>
          <a:lstStyle/>
          <a:p>
            <a:r>
              <a:rPr lang="en-US" sz="3200" dirty="0"/>
              <a:t>A*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04C76-02ED-C445-9EFF-141E2D83DB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15236" y="2611349"/>
            <a:ext cx="5510056" cy="3741738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Always the same solution every time, the “next move” is determined by which of its “fronts” are closest to the destination</a:t>
            </a:r>
          </a:p>
          <a:p>
            <a:r>
              <a:rPr lang="en-US" sz="2800" dirty="0"/>
              <a:t>We noticed, but haven’t extensively tested, that A* is better on RB than on Prim’s/Kruskal’s</a:t>
            </a:r>
          </a:p>
        </p:txBody>
      </p:sp>
    </p:spTree>
    <p:extLst>
      <p:ext uri="{BB962C8B-B14F-4D97-AF65-F5344CB8AC3E}">
        <p14:creationId xmlns:p14="http://schemas.microsoft.com/office/powerpoint/2010/main" val="4452890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5D03E-8F4C-A842-91FF-C7D72D17A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F8A78-72F8-C549-9ADE-8F0BF9A5AC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Determining the most efficient data structures to use</a:t>
            </a:r>
          </a:p>
          <a:p>
            <a:pPr lvl="1"/>
            <a:r>
              <a:rPr lang="en-US" sz="2400" dirty="0"/>
              <a:t>Kruskal’s – Finding the best way to keep track of the sets and checking for adjacency of nodes</a:t>
            </a:r>
          </a:p>
          <a:p>
            <a:pPr lvl="1"/>
            <a:r>
              <a:rPr lang="en-US" sz="2400" dirty="0"/>
              <a:t>Optimizing for edge removal (based on picking the right DS)</a:t>
            </a:r>
          </a:p>
          <a:p>
            <a:r>
              <a:rPr lang="en-US" sz="2800" dirty="0"/>
              <a:t>Getting colors to properly show up and persist for various algorithms when gifs were created</a:t>
            </a:r>
          </a:p>
        </p:txBody>
      </p:sp>
    </p:spTree>
    <p:extLst>
      <p:ext uri="{BB962C8B-B14F-4D97-AF65-F5344CB8AC3E}">
        <p14:creationId xmlns:p14="http://schemas.microsoft.com/office/powerpoint/2010/main" val="2724013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C32B3-1ABC-EE4D-AF9E-432B1A873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Expansions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01857-F91D-EA4F-81DF-140FB3A17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Expanding it to also be a maze-art generator using name/word seeds with Kruskal’s algorithm</a:t>
            </a:r>
          </a:p>
          <a:p>
            <a:r>
              <a:rPr lang="en-US" sz="2800" dirty="0"/>
              <a:t>Non-square mazes</a:t>
            </a:r>
          </a:p>
          <a:p>
            <a:r>
              <a:rPr lang="en-US" sz="2800" dirty="0"/>
              <a:t>Adding in more solving/creation algorithms</a:t>
            </a:r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15559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DAA92D-DD6A-2344-AD9D-F5FB51B7C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12"/>
            <a:ext cx="12192000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89A0B65-3BAD-F54D-AE86-7DB3C403C7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867" y="203306"/>
            <a:ext cx="6152445" cy="99342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Copperplate Gothic Bold" panose="020E0705020206020404" pitchFamily="34" charset="77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1CCF2-A835-4C42-B459-7F7052591F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0711" y="1196728"/>
            <a:ext cx="6152445" cy="11192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This is a 10,001 x 10,001 pixel RB-generated maze, solved by A*</a:t>
            </a:r>
          </a:p>
          <a:p>
            <a:pPr marL="0" indent="0" algn="r">
              <a:buNone/>
            </a:pPr>
            <a:r>
              <a:rPr lang="en-US" dirty="0">
                <a:solidFill>
                  <a:schemeClr val="bg1"/>
                </a:solidFill>
              </a:rPr>
              <a:t>(Stretched to fit to the slide)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4B3863-5AB8-0041-A109-118357D86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3715" y="2380055"/>
            <a:ext cx="2390640" cy="2393244"/>
          </a:xfrm>
          <a:prstGeom prst="ellipse">
            <a:avLst/>
          </a:prstGeom>
          <a:ln w="76200">
            <a:solidFill>
              <a:schemeClr val="bg1"/>
            </a:solidFill>
          </a:ln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AF2FBEC-E956-E449-9C8B-93A3B062AC23}"/>
              </a:ext>
            </a:extLst>
          </p:cNvPr>
          <p:cNvCxnSpPr>
            <a:cxnSpLocks/>
          </p:cNvCxnSpPr>
          <p:nvPr/>
        </p:nvCxnSpPr>
        <p:spPr>
          <a:xfrm flipH="1" flipV="1">
            <a:off x="4786490" y="2212622"/>
            <a:ext cx="2822221" cy="103366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164055F-CC4E-A542-B7AB-637C9556F9A4}"/>
              </a:ext>
            </a:extLst>
          </p:cNvPr>
          <p:cNvCxnSpPr>
            <a:cxnSpLocks/>
          </p:cNvCxnSpPr>
          <p:nvPr/>
        </p:nvCxnSpPr>
        <p:spPr>
          <a:xfrm flipH="1" flipV="1">
            <a:off x="4786489" y="2221330"/>
            <a:ext cx="2009422" cy="224532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54057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{281EA046-0685-BA47-85DD-114BDFA7FF6E}tf10001058</Template>
  <TotalTime>181</TotalTime>
  <Words>446</Words>
  <Application>Microsoft Macintosh PowerPoint</Application>
  <PresentationFormat>Widescreen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Athelas</vt:lpstr>
      <vt:lpstr>Calibri</vt:lpstr>
      <vt:lpstr>Calibri Light</vt:lpstr>
      <vt:lpstr>Copperplate Gothic Bold</vt:lpstr>
      <vt:lpstr>Celestial</vt:lpstr>
      <vt:lpstr>Maze Generation</vt:lpstr>
      <vt:lpstr>System</vt:lpstr>
      <vt:lpstr>Recursive Backtracker</vt:lpstr>
      <vt:lpstr>Kruskal’s Algorithm</vt:lpstr>
      <vt:lpstr>Prim’s</vt:lpstr>
      <vt:lpstr>Solution Methods</vt:lpstr>
      <vt:lpstr>Major Challenges</vt:lpstr>
      <vt:lpstr>Future Expansions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MAZE Generation (and Solution)</dc:title>
  <dc:creator>Kelly Michelle Olivier</dc:creator>
  <cp:lastModifiedBy>Kelly Michelle Olivier</cp:lastModifiedBy>
  <cp:revision>16</cp:revision>
  <dcterms:created xsi:type="dcterms:W3CDTF">2019-12-12T04:27:46Z</dcterms:created>
  <dcterms:modified xsi:type="dcterms:W3CDTF">2019-12-12T23:43:22Z</dcterms:modified>
</cp:coreProperties>
</file>

<file path=docProps/thumbnail.jpeg>
</file>